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aekmuk Batang" panose="020B0600000101010101" charset="-127"/>
      <p:regular r:id="rId11"/>
    </p:embeddedFont>
    <p:embeddedFont>
      <p:font typeface="Pocheon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0000101010101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81000" y="1478597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3" name="Group 3"/>
          <p:cNvGrpSpPr/>
          <p:nvPr/>
        </p:nvGrpSpPr>
        <p:grpSpPr>
          <a:xfrm>
            <a:off x="-292100" y="3507832"/>
            <a:ext cx="18986500" cy="7088775"/>
            <a:chOff x="0" y="0"/>
            <a:chExt cx="25315333" cy="9451700"/>
          </a:xfrm>
        </p:grpSpPr>
        <p:sp>
          <p:nvSpPr>
            <p:cNvPr id="4" name="AutoShape 4"/>
            <p:cNvSpPr/>
            <p:nvPr/>
          </p:nvSpPr>
          <p:spPr>
            <a:xfrm>
              <a:off x="0" y="7047166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761067" y="123825"/>
              <a:ext cx="21763531" cy="6009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r>
                <a:rPr lang="en-US" sz="14000" b="1">
                  <a:solidFill>
                    <a:srgbClr val="7E6B73"/>
                  </a:solidFill>
                  <a:latin typeface="Open Sans"/>
                </a:rPr>
                <a:t>2020</a:t>
              </a:r>
            </a:p>
            <a:p>
              <a:pPr algn="l">
                <a:lnSpc>
                  <a:spcPts val="11544"/>
                </a:lnSpc>
              </a:pPr>
              <a:r>
                <a:rPr lang="en-US" sz="10400" b="1">
                  <a:solidFill>
                    <a:srgbClr val="7E6B73"/>
                  </a:solidFill>
                  <a:latin typeface="Open Sans"/>
                </a:rPr>
                <a:t>ARDUINO PROJECTS   </a:t>
              </a:r>
            </a:p>
            <a:p>
              <a:pPr algn="l">
                <a:lnSpc>
                  <a:spcPts val="7992"/>
                </a:lnSpc>
              </a:pPr>
              <a:r>
                <a:rPr lang="en-US" sz="7200" b="1">
                  <a:solidFill>
                    <a:srgbClr val="7E6B73"/>
                  </a:solidFill>
                  <a:latin typeface="Open Sans"/>
                </a:rPr>
                <a:t>AR18,AR22 신종원,김규년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100" y="8866236"/>
            <a:ext cx="18986500" cy="1730371"/>
            <a:chOff x="0" y="0"/>
            <a:chExt cx="25315333" cy="230716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315333" cy="2307161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760669" y="924973"/>
              <a:ext cx="16641198" cy="234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539"/>
                </a:lnSpc>
              </a:pPr>
              <a:r>
                <a:rPr lang="en-US" sz="1100">
                  <a:solidFill>
                    <a:srgbClr val="F8F7F0"/>
                  </a:solidFill>
                  <a:latin typeface="Open Sans"/>
                </a:rPr>
                <a:t>M&amp;F Architects 2020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215" y="938629"/>
            <a:ext cx="12914131" cy="6501688"/>
            <a:chOff x="0" y="0"/>
            <a:chExt cx="17218841" cy="8668917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3825"/>
              <a:ext cx="17218841" cy="1375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66"/>
                </a:lnSpc>
              </a:pPr>
              <a:r>
                <a:rPr lang="en-US" sz="6261" b="1">
                  <a:solidFill>
                    <a:srgbClr val="7E6B73"/>
                  </a:solidFill>
                  <a:ea typeface="Open Sans"/>
                </a:rPr>
                <a:t>목차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73322"/>
              <a:ext cx="17218841" cy="910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44"/>
                </a:lnSpc>
              </a:pPr>
              <a:r>
                <a:rPr lang="en-US" sz="4174" b="1">
                  <a:solidFill>
                    <a:srgbClr val="7E6B73"/>
                  </a:solidFill>
                  <a:ea typeface="Open Sans"/>
                </a:rPr>
                <a:t>두더지잡기게임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581" y="4340907"/>
              <a:ext cx="17136369" cy="4328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두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더지잡기게임 구상</a:t>
              </a:r>
            </a:p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부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품소개</a:t>
              </a:r>
            </a:p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두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더지잡기게임 룰</a:t>
              </a:r>
            </a:p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두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더지잡기 게임 코드</a:t>
              </a:r>
            </a:p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두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더지잡기 게임 아두이노 회로,Fritzing</a:t>
              </a:r>
            </a:p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두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더지잡기 실행 동영상</a:t>
              </a:r>
            </a:p>
            <a:p>
              <a:pPr algn="l">
                <a:lnSpc>
                  <a:spcPts val="3808"/>
                </a:lnSpc>
              </a:pPr>
              <a:r>
                <a:rPr lang="en-US" sz="2720">
                  <a:solidFill>
                    <a:srgbClr val="7E6B73"/>
                  </a:solidFill>
                  <a:latin typeface="Open Sans"/>
                </a:rPr>
                <a:t>• Q&amp;A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842518"/>
              <a:ext cx="14597472" cy="212070"/>
            </a:xfrm>
            <a:prstGeom prst="rect">
              <a:avLst/>
            </a:prstGeom>
            <a:solidFill>
              <a:srgbClr val="F8AC39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2100" y="8866236"/>
            <a:ext cx="18986500" cy="1730371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3" name="Group 3"/>
          <p:cNvGrpSpPr/>
          <p:nvPr/>
        </p:nvGrpSpPr>
        <p:grpSpPr>
          <a:xfrm>
            <a:off x="7295023" y="2378847"/>
            <a:ext cx="3165448" cy="2386486"/>
            <a:chOff x="0" y="0"/>
            <a:chExt cx="4220598" cy="3181982"/>
          </a:xfrm>
        </p:grpSpPr>
        <p:sp>
          <p:nvSpPr>
            <p:cNvPr id="4" name="TextBox 4"/>
            <p:cNvSpPr txBox="1"/>
            <p:nvPr/>
          </p:nvSpPr>
          <p:spPr>
            <a:xfrm>
              <a:off x="0" y="1449181"/>
              <a:ext cx="4220598" cy="1357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8AC39"/>
                  </a:solidFill>
                  <a:latin typeface="Open Sans"/>
                </a:rPr>
                <a:t>WK10 DIGIATL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8AC39"/>
                  </a:solidFill>
                  <a:latin typeface="Open Sans"/>
                </a:rPr>
                <a:t>INPUT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95792"/>
              <a:ext cx="4186731" cy="286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1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2034099" y="431800"/>
              <a:ext cx="152400" cy="685800"/>
            </a:xfrm>
            <a:prstGeom prst="rect">
              <a:avLst/>
            </a:prstGeom>
            <a:solidFill>
              <a:srgbClr val="F8AC39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1722949" y="0"/>
              <a:ext cx="774700" cy="77470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E6B73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1309188" y="2430990"/>
            <a:ext cx="3165448" cy="1860676"/>
            <a:chOff x="0" y="0"/>
            <a:chExt cx="4220598" cy="248090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49181"/>
              <a:ext cx="4220598" cy="656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8AC39"/>
                  </a:solidFill>
                  <a:latin typeface="Open Sans"/>
                </a:rPr>
                <a:t>WK13  버저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94712"/>
              <a:ext cx="4186731" cy="286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1"/>
                </a:lnSpc>
              </a:pPr>
              <a:endParaRPr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034099" y="431800"/>
              <a:ext cx="152400" cy="685800"/>
            </a:xfrm>
            <a:prstGeom prst="rect">
              <a:avLst/>
            </a:prstGeom>
            <a:solidFill>
              <a:srgbClr val="F8AC39"/>
            </a:solidFill>
          </p:spPr>
        </p:sp>
        <p:grpSp>
          <p:nvGrpSpPr>
            <p:cNvPr id="13" name="Group 13"/>
            <p:cNvGrpSpPr/>
            <p:nvPr/>
          </p:nvGrpSpPr>
          <p:grpSpPr>
            <a:xfrm>
              <a:off x="1722949" y="0"/>
              <a:ext cx="774700" cy="77470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E6B73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3418456" y="2449821"/>
            <a:ext cx="3165448" cy="1860676"/>
            <a:chOff x="0" y="0"/>
            <a:chExt cx="4220598" cy="248090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449181"/>
              <a:ext cx="4220598" cy="656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8AC39"/>
                  </a:solidFill>
                  <a:latin typeface="Open Sans"/>
                </a:rPr>
                <a:t>WK01 LED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194712"/>
              <a:ext cx="4186731" cy="286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1"/>
                </a:lnSpc>
              </a:pPr>
              <a:endParaRPr/>
            </a:p>
          </p:txBody>
        </p:sp>
        <p:sp>
          <p:nvSpPr>
            <p:cNvPr id="18" name="AutoShape 18"/>
            <p:cNvSpPr/>
            <p:nvPr/>
          </p:nvSpPr>
          <p:spPr>
            <a:xfrm>
              <a:off x="2034099" y="431800"/>
              <a:ext cx="152400" cy="685800"/>
            </a:xfrm>
            <a:prstGeom prst="rect">
              <a:avLst/>
            </a:prstGeom>
            <a:solidFill>
              <a:srgbClr val="F8AC39"/>
            </a:solidFill>
          </p:spPr>
        </p:sp>
        <p:grpSp>
          <p:nvGrpSpPr>
            <p:cNvPr id="19" name="Group 19"/>
            <p:cNvGrpSpPr/>
            <p:nvPr/>
          </p:nvGrpSpPr>
          <p:grpSpPr>
            <a:xfrm>
              <a:off x="1722949" y="0"/>
              <a:ext cx="774700" cy="7747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E6B73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7287761" y="5143500"/>
            <a:ext cx="3254839" cy="325483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700835" y="6336475"/>
            <a:ext cx="2476965" cy="1131912"/>
            <a:chOff x="0" y="0"/>
            <a:chExt cx="3302620" cy="150921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3302620" cy="1272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1">
                  <a:solidFill>
                    <a:srgbClr val="000000"/>
                  </a:solidFill>
                  <a:ea typeface="Open Sans"/>
                </a:rPr>
                <a:t>두더지잡기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b="1">
                  <a:solidFill>
                    <a:srgbClr val="000000"/>
                  </a:solidFill>
                  <a:ea typeface="Open Sans"/>
                </a:rPr>
                <a:t>게임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296035"/>
              <a:ext cx="3276119" cy="213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203327" y="1773241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27" name="Group 27"/>
          <p:cNvGrpSpPr/>
          <p:nvPr/>
        </p:nvGrpSpPr>
        <p:grpSpPr>
          <a:xfrm>
            <a:off x="175824" y="606928"/>
            <a:ext cx="9650712" cy="2762691"/>
            <a:chOff x="0" y="0"/>
            <a:chExt cx="12867616" cy="3683588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12867616" cy="10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51"/>
                </a:lnSpc>
              </a:pPr>
              <a:r>
                <a:rPr lang="en-US" sz="4679" b="1">
                  <a:solidFill>
                    <a:srgbClr val="7E6B73"/>
                  </a:solidFill>
                  <a:ea typeface="Open Sans"/>
                </a:rPr>
                <a:t>두더지잡기게임 구상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7229" y="3239037"/>
              <a:ext cx="12805985" cy="444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2100" y="8866236"/>
            <a:ext cx="18986500" cy="1730371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192500" cy="1028700"/>
            <a:chOff x="0" y="0"/>
            <a:chExt cx="21590000" cy="1371600"/>
          </a:xfrm>
        </p:grpSpPr>
        <p:sp>
          <p:nvSpPr>
            <p:cNvPr id="4" name="AutoShape 4"/>
            <p:cNvSpPr/>
            <p:nvPr/>
          </p:nvSpPr>
          <p:spPr>
            <a:xfrm>
              <a:off x="0" y="1219200"/>
              <a:ext cx="21590000" cy="152400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641198" cy="975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1">
                  <a:solidFill>
                    <a:srgbClr val="7E6B73"/>
                  </a:solidFill>
                  <a:ea typeface="Open Sans"/>
                </a:rPr>
                <a:t>부품 소개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48471" y="2243923"/>
            <a:ext cx="2494998" cy="249499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17448" y="3148768"/>
            <a:ext cx="1357046" cy="6853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25571" y="2837298"/>
            <a:ext cx="1989731" cy="130824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724456" y="2243923"/>
            <a:ext cx="2494998" cy="249499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93433" y="3148768"/>
            <a:ext cx="1357046" cy="68530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30800" y="2837298"/>
            <a:ext cx="1808259" cy="130824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910629" y="2232110"/>
            <a:ext cx="2494998" cy="249499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91784" y="3136955"/>
            <a:ext cx="1357046" cy="68530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 l="835" r="835"/>
          <a:stretch>
            <a:fillRect/>
          </a:stretch>
        </p:blipFill>
        <p:spPr>
          <a:xfrm>
            <a:off x="11232262" y="3054243"/>
            <a:ext cx="1901691" cy="87435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634456" y="5754218"/>
            <a:ext cx="2494998" cy="249499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15611" y="6659063"/>
            <a:ext cx="1357046" cy="68530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15611" y="6248387"/>
            <a:ext cx="1506661" cy="1506661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4295497" y="5754218"/>
            <a:ext cx="2494998" cy="2494998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85971" y="6266444"/>
            <a:ext cx="1114050" cy="1470546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1010441" y="5754218"/>
            <a:ext cx="2494998" cy="2494998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425884" y="6437943"/>
            <a:ext cx="1770063" cy="112754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3059812" y="4871996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ea typeface="Open Sans"/>
              </a:rPr>
              <a:t>아두이노 우노보드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11332" y="4883809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ea typeface="Open Sans"/>
              </a:rPr>
              <a:t>브래드보드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50479" y="4733939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latin typeface="Open Sans"/>
              </a:rPr>
              <a:t>led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74306" y="8394104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ea typeface="Open Sans"/>
              </a:rPr>
              <a:t>버튼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35346" y="8394104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ea typeface="Open Sans"/>
              </a:rPr>
              <a:t>부저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50291" y="8394104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latin typeface="Open Sans"/>
              </a:rPr>
              <a:t>330 저항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89" r="1589"/>
          <a:stretch>
            <a:fillRect/>
          </a:stretch>
        </p:blipFill>
        <p:spPr>
          <a:xfrm>
            <a:off x="660117" y="3424761"/>
            <a:ext cx="3560965" cy="36778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21280" y="2251507"/>
            <a:ext cx="10725432" cy="238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  <a:spcBef>
                <a:spcPct val="0"/>
              </a:spcBef>
            </a:pPr>
            <a:r>
              <a:rPr lang="en-US" sz="4585" b="0" i="0">
                <a:solidFill>
                  <a:srgbClr val="000000"/>
                </a:solidFill>
                <a:latin typeface="Baekmuk Batang"/>
              </a:rPr>
              <a:t>1.목숨은 총 3개이며 두더지를 시간안에 못잡을시 목숨이 사라지고 3번못잡을시 실패로 종료됩니다.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37877" y="4674366"/>
            <a:ext cx="10725432" cy="158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  <a:spcBef>
                <a:spcPct val="0"/>
              </a:spcBef>
            </a:pPr>
            <a:r>
              <a:rPr lang="en-US" sz="4585" b="0" i="0">
                <a:solidFill>
                  <a:srgbClr val="000000"/>
                </a:solidFill>
                <a:latin typeface="Baekmuk Batang"/>
              </a:rPr>
              <a:t>2.목숨이 남아있는 경우 5번두더지를 잡는데 성공할시 성공으로 종료됩니다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37877" y="6466196"/>
            <a:ext cx="10725432" cy="158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  <a:spcBef>
                <a:spcPct val="0"/>
              </a:spcBef>
            </a:pPr>
            <a:r>
              <a:rPr lang="en-US" sz="4585" b="0" i="0">
                <a:solidFill>
                  <a:srgbClr val="000000"/>
                </a:solidFill>
                <a:latin typeface="Baekmuk Batang"/>
              </a:rPr>
              <a:t>3.게임이 종료후 리셋버튼으로 게임을 다시 시작가능합니다.</a:t>
            </a:r>
          </a:p>
        </p:txBody>
      </p:sp>
      <p:sp>
        <p:nvSpPr>
          <p:cNvPr id="6" name="AutoShape 6"/>
          <p:cNvSpPr/>
          <p:nvPr/>
        </p:nvSpPr>
        <p:spPr>
          <a:xfrm>
            <a:off x="-292100" y="8866236"/>
            <a:ext cx="18986500" cy="1730371"/>
          </a:xfrm>
          <a:prstGeom prst="rect">
            <a:avLst/>
          </a:prstGeom>
          <a:solidFill>
            <a:srgbClr val="F8AC39"/>
          </a:solidFill>
        </p:spPr>
      </p:sp>
      <p:sp>
        <p:nvSpPr>
          <p:cNvPr id="7" name="AutoShape 7"/>
          <p:cNvSpPr/>
          <p:nvPr/>
        </p:nvSpPr>
        <p:spPr>
          <a:xfrm>
            <a:off x="-203327" y="1773241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8" name="Group 8"/>
          <p:cNvGrpSpPr/>
          <p:nvPr/>
        </p:nvGrpSpPr>
        <p:grpSpPr>
          <a:xfrm>
            <a:off x="175824" y="606928"/>
            <a:ext cx="9650712" cy="2762691"/>
            <a:chOff x="0" y="0"/>
            <a:chExt cx="12867616" cy="3683588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12867616" cy="10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51"/>
                </a:lnSpc>
              </a:pPr>
              <a:r>
                <a:rPr lang="en-US" sz="4679" b="1">
                  <a:solidFill>
                    <a:srgbClr val="7E6B73"/>
                  </a:solidFill>
                  <a:ea typeface="Open Sans"/>
                </a:rPr>
                <a:t>두더지잡기게임 룰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7229" y="3239037"/>
              <a:ext cx="12805985" cy="444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78402" y="9539498"/>
            <a:ext cx="12480898" cy="18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9"/>
              </a:lnSpc>
            </a:pPr>
            <a:r>
              <a:rPr lang="en-US" sz="1100">
                <a:solidFill>
                  <a:srgbClr val="F8F7F0"/>
                </a:solidFill>
                <a:latin typeface="Open Sans"/>
              </a:rPr>
              <a:t>M&amp;F Architects 2020</a:t>
            </a:r>
          </a:p>
        </p:txBody>
      </p:sp>
      <p:sp>
        <p:nvSpPr>
          <p:cNvPr id="4" name="AutoShape 4"/>
          <p:cNvSpPr/>
          <p:nvPr/>
        </p:nvSpPr>
        <p:spPr>
          <a:xfrm>
            <a:off x="-219032" y="1518077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sp>
        <p:nvSpPr>
          <p:cNvPr id="7" name="TextBox 7"/>
          <p:cNvSpPr txBox="1"/>
          <p:nvPr/>
        </p:nvSpPr>
        <p:spPr>
          <a:xfrm>
            <a:off x="218746" y="2714301"/>
            <a:ext cx="9604489" cy="34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6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160119" y="351764"/>
            <a:ext cx="9650712" cy="2762691"/>
            <a:chOff x="0" y="0"/>
            <a:chExt cx="12867616" cy="3683588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12867616" cy="10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51"/>
                </a:lnSpc>
              </a:pPr>
              <a:r>
                <a:rPr lang="en-US" sz="4679" b="1">
                  <a:solidFill>
                    <a:srgbClr val="7E6B73"/>
                  </a:solidFill>
                  <a:ea typeface="Open Sans"/>
                </a:rPr>
                <a:t>두더지잡기게임 코드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7229" y="3239037"/>
              <a:ext cx="12805985" cy="444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6"/>
                </a:lnSpc>
              </a:pPr>
              <a:endParaRPr/>
            </a:p>
          </p:txBody>
        </p:sp>
      </p:grp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74B1F00E-C6E1-4C2C-90B6-F35FF7576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84773"/>
            <a:ext cx="4734586" cy="8049748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64BF095-9BFB-46A5-BC73-0252B288F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85" y="1698810"/>
            <a:ext cx="5220429" cy="80497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1877621"/>
            <a:ext cx="6040561" cy="78398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2100" y="8850530"/>
            <a:ext cx="18986500" cy="1730371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3" name="Group 3"/>
          <p:cNvGrpSpPr/>
          <p:nvPr/>
        </p:nvGrpSpPr>
        <p:grpSpPr>
          <a:xfrm>
            <a:off x="175824" y="591222"/>
            <a:ext cx="13639893" cy="2762691"/>
            <a:chOff x="0" y="0"/>
            <a:chExt cx="18186524" cy="3683588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8186524" cy="10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51"/>
                </a:lnSpc>
              </a:pPr>
              <a:r>
                <a:rPr lang="en-US" sz="4679" b="1">
                  <a:solidFill>
                    <a:srgbClr val="7E6B73"/>
                  </a:solidFill>
                  <a:ea typeface="Open Sans"/>
                </a:rPr>
                <a:t>두더지잡기게임 아두이노 회로,Fritzing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0885" y="3239037"/>
              <a:ext cx="18099417" cy="444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6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76713" y="1597461"/>
            <a:ext cx="5319058" cy="709207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-292100" y="1345317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33395" y="2316546"/>
            <a:ext cx="7734923" cy="51823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19032" y="1518077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3" name="Group 3"/>
          <p:cNvGrpSpPr/>
          <p:nvPr/>
        </p:nvGrpSpPr>
        <p:grpSpPr>
          <a:xfrm>
            <a:off x="160119" y="351764"/>
            <a:ext cx="9650712" cy="2762691"/>
            <a:chOff x="0" y="0"/>
            <a:chExt cx="12867616" cy="3683588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2867616" cy="10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51"/>
                </a:lnSpc>
              </a:pPr>
              <a:r>
                <a:rPr lang="en-US" sz="4679" b="1" dirty="0" err="1">
                  <a:solidFill>
                    <a:srgbClr val="7E6B73"/>
                  </a:solidFill>
                  <a:ea typeface="Open Sans"/>
                </a:rPr>
                <a:t>두더지잡기게임</a:t>
              </a:r>
              <a:r>
                <a:rPr lang="en-US" sz="4679" b="1" dirty="0">
                  <a:solidFill>
                    <a:srgbClr val="7E6B73"/>
                  </a:solidFill>
                  <a:ea typeface="Open Sans"/>
                </a:rPr>
                <a:t> </a:t>
              </a:r>
              <a:r>
                <a:rPr lang="en-US" sz="4679" b="1" dirty="0" err="1">
                  <a:solidFill>
                    <a:srgbClr val="7E6B73"/>
                  </a:solidFill>
                  <a:ea typeface="Open Sans"/>
                </a:rPr>
                <a:t>실행</a:t>
              </a:r>
              <a:r>
                <a:rPr lang="en-US" sz="4679" b="1" dirty="0">
                  <a:solidFill>
                    <a:srgbClr val="7E6B73"/>
                  </a:solidFill>
                  <a:ea typeface="Open Sans"/>
                </a:rPr>
                <a:t> </a:t>
              </a:r>
              <a:r>
                <a:rPr lang="en-US" sz="4679" b="1" dirty="0" err="1">
                  <a:solidFill>
                    <a:srgbClr val="7E6B73"/>
                  </a:solidFill>
                  <a:ea typeface="Open Sans"/>
                </a:rPr>
                <a:t>동영상</a:t>
              </a:r>
              <a:endParaRPr lang="en-US" sz="4679" b="1" dirty="0">
                <a:solidFill>
                  <a:srgbClr val="7E6B73"/>
                </a:solidFill>
                <a:ea typeface="Ope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7229" y="3239037"/>
              <a:ext cx="12805985" cy="444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6"/>
                </a:lnSpc>
              </a:pPr>
              <a:endParaRPr dirty="0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853181AA-F053-4724-8EC6-9E5A4A91ACAF}"/>
              </a:ext>
            </a:extLst>
          </p:cNvPr>
          <p:cNvSpPr txBox="1"/>
          <p:nvPr/>
        </p:nvSpPr>
        <p:spPr>
          <a:xfrm>
            <a:off x="609600" y="2554050"/>
            <a:ext cx="9650712" cy="78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4679" b="1" dirty="0" err="1">
                <a:solidFill>
                  <a:srgbClr val="7E6B73"/>
                </a:solidFill>
                <a:ea typeface="Open Sans"/>
              </a:rPr>
              <a:t>두더지잡기게임</a:t>
            </a:r>
            <a:r>
              <a:rPr lang="en-US" sz="4679" b="1" dirty="0">
                <a:solidFill>
                  <a:srgbClr val="7E6B73"/>
                </a:solidFill>
                <a:ea typeface="Open Sans"/>
              </a:rPr>
              <a:t> </a:t>
            </a:r>
            <a:r>
              <a:rPr lang="ko-KR" altLang="en-US" sz="4679" b="1" dirty="0">
                <a:solidFill>
                  <a:srgbClr val="7E6B73"/>
                </a:solidFill>
                <a:ea typeface="Open Sans"/>
              </a:rPr>
              <a:t>성공 동영상</a:t>
            </a:r>
            <a:endParaRPr lang="en-US" sz="4679" b="1" dirty="0">
              <a:solidFill>
                <a:srgbClr val="7E6B73"/>
              </a:solidFill>
              <a:ea typeface="Open Sans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4BB605EE-BC8F-4646-B2C8-A33DE05D39BC}"/>
              </a:ext>
            </a:extLst>
          </p:cNvPr>
          <p:cNvSpPr txBox="1"/>
          <p:nvPr/>
        </p:nvSpPr>
        <p:spPr>
          <a:xfrm>
            <a:off x="9110870" y="2569828"/>
            <a:ext cx="9650712" cy="78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4679" b="1" dirty="0" err="1">
                <a:solidFill>
                  <a:srgbClr val="7E6B73"/>
                </a:solidFill>
                <a:ea typeface="Open Sans"/>
              </a:rPr>
              <a:t>두더지잡기게임</a:t>
            </a:r>
            <a:r>
              <a:rPr lang="en-US" sz="4679" b="1" dirty="0">
                <a:solidFill>
                  <a:srgbClr val="7E6B73"/>
                </a:solidFill>
                <a:ea typeface="Open Sans"/>
              </a:rPr>
              <a:t> </a:t>
            </a:r>
            <a:r>
              <a:rPr lang="ko-KR" altLang="en-US" sz="4679" b="1" dirty="0">
                <a:solidFill>
                  <a:srgbClr val="7E6B73"/>
                </a:solidFill>
                <a:ea typeface="Open Sans"/>
              </a:rPr>
              <a:t>실패 동영상</a:t>
            </a:r>
            <a:endParaRPr lang="en-US" sz="4679" b="1" dirty="0">
              <a:solidFill>
                <a:srgbClr val="7E6B73"/>
              </a:solidFill>
              <a:ea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30903" y="1028700"/>
            <a:ext cx="11368909" cy="8229600"/>
            <a:chOff x="0" y="0"/>
            <a:chExt cx="15158545" cy="109728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950081"/>
              <a:ext cx="15158545" cy="5179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65"/>
                </a:lnSpc>
              </a:pPr>
              <a:r>
                <a:rPr lang="en-US" sz="26144">
                  <a:solidFill>
                    <a:srgbClr val="000000"/>
                  </a:solidFill>
                  <a:latin typeface="Pocheon"/>
                </a:rPr>
                <a:t>Q&amp;A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422519"/>
              <a:ext cx="13684086" cy="154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72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71450"/>
              <a:ext cx="13684086" cy="1468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126</Words>
  <Application>Microsoft Office PowerPoint</Application>
  <PresentationFormat>사용자 지정</PresentationFormat>
  <Paragraphs>38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Calibri</vt:lpstr>
      <vt:lpstr>Arial</vt:lpstr>
      <vt:lpstr>Baekmuk Batang</vt:lpstr>
      <vt:lpstr>Pocheon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should speak of its time and place, but yearn for timelessness.</dc:title>
  <cp:lastModifiedBy>E323_Stud</cp:lastModifiedBy>
  <cp:revision>8</cp:revision>
  <dcterms:created xsi:type="dcterms:W3CDTF">2006-08-16T00:00:00Z</dcterms:created>
  <dcterms:modified xsi:type="dcterms:W3CDTF">2019-12-12T05:59:28Z</dcterms:modified>
  <dc:identifier>DADtfhQdjTo</dc:identifier>
</cp:coreProperties>
</file>